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王漢宗特黑體" panose="02020500000000000000" charset="-12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harm" panose="02020500000000000000" charset="-34"/>
      <p:regular r:id="rId16"/>
    </p:embeddedFont>
    <p:embeddedFont>
      <p:font typeface="Nunito" panose="02020500000000000000" charset="0"/>
      <p:regular r:id="rId17"/>
    </p:embeddedFont>
    <p:embeddedFont>
      <p:font typeface="Nunito Italics" panose="02020500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62780" y="2300032"/>
            <a:ext cx="14762440" cy="5686936"/>
            <a:chOff x="0" y="0"/>
            <a:chExt cx="3277676" cy="12626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77676" cy="1262659"/>
            </a:xfrm>
            <a:custGeom>
              <a:avLst/>
              <a:gdLst/>
              <a:ahLst/>
              <a:cxnLst/>
              <a:rect l="l" t="t" r="r" b="b"/>
              <a:pathLst>
                <a:path w="3277676" h="1262659">
                  <a:moveTo>
                    <a:pt x="1638838" y="0"/>
                  </a:moveTo>
                  <a:cubicBezTo>
                    <a:pt x="733733" y="0"/>
                    <a:pt x="0" y="282656"/>
                    <a:pt x="0" y="631330"/>
                  </a:cubicBezTo>
                  <a:cubicBezTo>
                    <a:pt x="0" y="980003"/>
                    <a:pt x="733733" y="1262659"/>
                    <a:pt x="1638838" y="1262659"/>
                  </a:cubicBezTo>
                  <a:cubicBezTo>
                    <a:pt x="2543943" y="1262659"/>
                    <a:pt x="3277676" y="980003"/>
                    <a:pt x="3277676" y="631330"/>
                  </a:cubicBezTo>
                  <a:cubicBezTo>
                    <a:pt x="3277676" y="282656"/>
                    <a:pt x="2543943" y="0"/>
                    <a:pt x="1638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307282" y="61224"/>
              <a:ext cx="2663111" cy="1083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0203" y="3433077"/>
            <a:ext cx="13807594" cy="2848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5"/>
              </a:lnSpc>
              <a:spcBef>
                <a:spcPct val="0"/>
              </a:spcBef>
            </a:pPr>
            <a:r>
              <a:rPr lang="en-US" sz="1498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音樂介紹網站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974515" y="6396412"/>
            <a:ext cx="4127139" cy="680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3"/>
              </a:lnSpc>
              <a:spcBef>
                <a:spcPct val="0"/>
              </a:spcBef>
            </a:pPr>
            <a:r>
              <a:rPr lang="en-US" sz="3573" spc="811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蕭敬翰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04245" y="1117560"/>
            <a:ext cx="7079510" cy="439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3"/>
              </a:lnSpc>
              <a:spcBef>
                <a:spcPct val="0"/>
              </a:spcBef>
            </a:pPr>
            <a:r>
              <a:rPr lang="en-US" sz="2573" spc="28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PRESENTATION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847983" cy="10287000"/>
            <a:chOff x="0" y="0"/>
            <a:chExt cx="1060932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0932" cy="1593725"/>
            </a:xfrm>
            <a:custGeom>
              <a:avLst/>
              <a:gdLst/>
              <a:ahLst/>
              <a:cxnLst/>
              <a:rect l="l" t="t" r="r" b="b"/>
              <a:pathLst>
                <a:path w="1060932" h="1593725">
                  <a:moveTo>
                    <a:pt x="0" y="0"/>
                  </a:moveTo>
                  <a:lnTo>
                    <a:pt x="1060932" y="0"/>
                  </a:lnTo>
                  <a:lnTo>
                    <a:pt x="1060932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3099" r="-121948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16271577" y="8270577"/>
            <a:ext cx="987723" cy="987723"/>
          </a:xfrm>
          <a:custGeom>
            <a:avLst/>
            <a:gdLst/>
            <a:ahLst/>
            <a:cxnLst/>
            <a:rect l="l" t="t" r="r" b="b"/>
            <a:pathLst>
              <a:path w="987723" h="987723">
                <a:moveTo>
                  <a:pt x="0" y="0"/>
                </a:moveTo>
                <a:lnTo>
                  <a:pt x="987723" y="0"/>
                </a:lnTo>
                <a:lnTo>
                  <a:pt x="987723" y="987723"/>
                </a:lnTo>
                <a:lnTo>
                  <a:pt x="0" y="9877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337985" y="2098341"/>
            <a:ext cx="7208029" cy="18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選題動機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37985" y="4573561"/>
            <a:ext cx="7208029" cy="949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6997"/>
              </a:lnSpc>
              <a:spcBef>
                <a:spcPct val="0"/>
              </a:spcBef>
            </a:pPr>
            <a:r>
              <a:rPr lang="en-US" sz="4997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熱愛音樂，喜歡分享音樂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95278" y="1000125"/>
            <a:ext cx="366402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r>
              <a:rPr lang="en-US" sz="1800" i="1" spc="19">
                <a:solidFill>
                  <a:srgbClr val="FFFFFF"/>
                </a:solidFill>
                <a:latin typeface="Nunito Italics"/>
                <a:ea typeface="Nunito Italics"/>
                <a:cs typeface="Nunito Italics"/>
                <a:sym typeface="Nunito Italics"/>
              </a:rPr>
              <a:t>PRESENTATION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761347"/>
            <a:chOff x="0" y="0"/>
            <a:chExt cx="2833290" cy="4278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427805"/>
            </a:xfrm>
            <a:custGeom>
              <a:avLst/>
              <a:gdLst/>
              <a:ahLst/>
              <a:cxnLst/>
              <a:rect l="l" t="t" r="r" b="b"/>
              <a:pathLst>
                <a:path w="2833290" h="427805">
                  <a:moveTo>
                    <a:pt x="0" y="0"/>
                  </a:moveTo>
                  <a:lnTo>
                    <a:pt x="2833290" y="0"/>
                  </a:lnTo>
                  <a:lnTo>
                    <a:pt x="2833290" y="427805"/>
                  </a:lnTo>
                  <a:lnTo>
                    <a:pt x="0" y="427805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t="-170623" b="-170623"/>
              </a:stretch>
            </a:blip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179" y="3557310"/>
            <a:ext cx="2668703" cy="266870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761" y="3557310"/>
            <a:ext cx="2668703" cy="266870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65343" y="3557310"/>
            <a:ext cx="2668703" cy="2668703"/>
          </a:xfrm>
          <a:prstGeom prst="rect">
            <a:avLst/>
          </a:prstGeom>
        </p:spPr>
      </p:pic>
      <p:sp>
        <p:nvSpPr>
          <p:cNvPr id="7" name="Freeform 7"/>
          <p:cNvSpPr/>
          <p:nvPr/>
        </p:nvSpPr>
        <p:spPr>
          <a:xfrm>
            <a:off x="2306537" y="6436947"/>
            <a:ext cx="2341952" cy="2341952"/>
          </a:xfrm>
          <a:custGeom>
            <a:avLst/>
            <a:gdLst/>
            <a:ahLst/>
            <a:cxnLst/>
            <a:rect l="l" t="t" r="r" b="b"/>
            <a:pathLst>
              <a:path w="2341952" h="2341952">
                <a:moveTo>
                  <a:pt x="0" y="0"/>
                </a:moveTo>
                <a:lnTo>
                  <a:pt x="2341953" y="0"/>
                </a:lnTo>
                <a:lnTo>
                  <a:pt x="2341953" y="2341952"/>
                </a:lnTo>
                <a:lnTo>
                  <a:pt x="0" y="2341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8034770" y="6828005"/>
            <a:ext cx="2218461" cy="2218461"/>
          </a:xfrm>
          <a:custGeom>
            <a:avLst/>
            <a:gdLst/>
            <a:ahLst/>
            <a:cxnLst/>
            <a:rect l="l" t="t" r="r" b="b"/>
            <a:pathLst>
              <a:path w="2218461" h="2218461">
                <a:moveTo>
                  <a:pt x="0" y="0"/>
                </a:moveTo>
                <a:lnTo>
                  <a:pt x="2218460" y="0"/>
                </a:lnTo>
                <a:lnTo>
                  <a:pt x="2218460" y="2218460"/>
                </a:lnTo>
                <a:lnTo>
                  <a:pt x="0" y="22184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016177" y="6566649"/>
            <a:ext cx="1767035" cy="2212250"/>
          </a:xfrm>
          <a:custGeom>
            <a:avLst/>
            <a:gdLst/>
            <a:ahLst/>
            <a:cxnLst/>
            <a:rect l="l" t="t" r="r" b="b"/>
            <a:pathLst>
              <a:path w="1767035" h="2212250">
                <a:moveTo>
                  <a:pt x="0" y="0"/>
                </a:moveTo>
                <a:lnTo>
                  <a:pt x="1767035" y="0"/>
                </a:lnTo>
                <a:lnTo>
                  <a:pt x="1767035" y="2212250"/>
                </a:lnTo>
                <a:lnTo>
                  <a:pt x="0" y="22122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047311" y="1756630"/>
            <a:ext cx="14193379" cy="18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開發工具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38372" y="3240244"/>
            <a:ext cx="10411256" cy="3151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Charm"/>
                <a:ea typeface="Charm"/>
                <a:cs typeface="Charm"/>
                <a:sym typeface="Charm"/>
              </a:rPr>
              <a:t>Welcome to</a:t>
            </a:r>
          </a:p>
          <a:p>
            <a:pPr algn="ctr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Charm"/>
                <a:ea typeface="Charm"/>
                <a:cs typeface="Charm"/>
                <a:sym typeface="Charm"/>
              </a:rPr>
              <a:t> My music website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381579" y="0"/>
            <a:ext cx="7906421" cy="10287000"/>
            <a:chOff x="0" y="0"/>
            <a:chExt cx="472805" cy="6151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2805" cy="615164"/>
            </a:xfrm>
            <a:custGeom>
              <a:avLst/>
              <a:gdLst/>
              <a:ahLst/>
              <a:cxnLst/>
              <a:rect l="l" t="t" r="r" b="b"/>
              <a:pathLst>
                <a:path w="472805" h="615164">
                  <a:moveTo>
                    <a:pt x="0" y="0"/>
                  </a:moveTo>
                  <a:lnTo>
                    <a:pt x="472805" y="0"/>
                  </a:lnTo>
                  <a:lnTo>
                    <a:pt x="472805" y="615164"/>
                  </a:lnTo>
                  <a:lnTo>
                    <a:pt x="0" y="615164"/>
                  </a:lnTo>
                  <a:close/>
                </a:path>
              </a:pathLst>
            </a:custGeom>
            <a:blipFill>
              <a:blip r:embed="rId2">
                <a:alphaModFix amt="77000"/>
              </a:blip>
              <a:stretch>
                <a:fillRect t="-7679" b="-7679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1853998" y="923925"/>
            <a:ext cx="7883408" cy="18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主要架構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53998" y="3448162"/>
            <a:ext cx="5490418" cy="424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55"/>
              </a:lnSpc>
            </a:pPr>
            <a:r>
              <a:rPr lang="en-US" sz="7390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1.主頁</a:t>
            </a:r>
          </a:p>
          <a:p>
            <a:pPr algn="ctr">
              <a:lnSpc>
                <a:spcPts val="8055"/>
              </a:lnSpc>
            </a:pPr>
            <a:r>
              <a:rPr lang="en-US" sz="7390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2.會員登入</a:t>
            </a:r>
          </a:p>
          <a:p>
            <a:pPr algn="ctr">
              <a:lnSpc>
                <a:spcPts val="8055"/>
              </a:lnSpc>
            </a:pPr>
            <a:r>
              <a:rPr lang="en-US" sz="7390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3.購物</a:t>
            </a:r>
          </a:p>
          <a:p>
            <a:pPr algn="ctr">
              <a:lnSpc>
                <a:spcPts val="8055"/>
              </a:lnSpc>
              <a:spcBef>
                <a:spcPct val="0"/>
              </a:spcBef>
            </a:pPr>
            <a:r>
              <a:rPr lang="en-US" sz="7390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4.音樂撥放器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999746"/>
            <a:chOff x="0" y="0"/>
            <a:chExt cx="2833290" cy="7745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774592"/>
            </a:xfrm>
            <a:custGeom>
              <a:avLst/>
              <a:gdLst/>
              <a:ahLst/>
              <a:cxnLst/>
              <a:rect l="l" t="t" r="r" b="b"/>
              <a:pathLst>
                <a:path w="2833290" h="774592">
                  <a:moveTo>
                    <a:pt x="0" y="0"/>
                  </a:moveTo>
                  <a:lnTo>
                    <a:pt x="2833290" y="0"/>
                  </a:lnTo>
                  <a:lnTo>
                    <a:pt x="2833290" y="774592"/>
                  </a:lnTo>
                  <a:lnTo>
                    <a:pt x="0" y="774592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t="-52875" b="-52875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5539986" y="3891551"/>
            <a:ext cx="7208029" cy="18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</a:pPr>
            <a:r>
              <a:rPr lang="en-US" sz="11302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回顧與檢討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90509" y="6192262"/>
            <a:ext cx="9906982" cy="1638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困難 :  音樂播放器</a:t>
            </a:r>
          </a:p>
          <a:p>
            <a:pPr marL="0" lvl="0" indent="0" algn="ctr"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檢討  :  網站風格略顯單調</a:t>
            </a:r>
          </a:p>
        </p:txBody>
      </p:sp>
      <p:sp>
        <p:nvSpPr>
          <p:cNvPr id="6" name="Freeform 6"/>
          <p:cNvSpPr/>
          <p:nvPr/>
        </p:nvSpPr>
        <p:spPr>
          <a:xfrm>
            <a:off x="16271577" y="8270577"/>
            <a:ext cx="987723" cy="987723"/>
          </a:xfrm>
          <a:custGeom>
            <a:avLst/>
            <a:gdLst/>
            <a:ahLst/>
            <a:cxnLst/>
            <a:rect l="l" t="t" r="r" b="b"/>
            <a:pathLst>
              <a:path w="987723" h="987723">
                <a:moveTo>
                  <a:pt x="0" y="0"/>
                </a:moveTo>
                <a:lnTo>
                  <a:pt x="987723" y="0"/>
                </a:lnTo>
                <a:lnTo>
                  <a:pt x="987723" y="987723"/>
                </a:lnTo>
                <a:lnTo>
                  <a:pt x="0" y="9877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51515"/>
            <a:ext cx="5741343" cy="18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11302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參考來源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0" y="2138185"/>
            <a:ext cx="17502980" cy="7828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https://www.kkbox.com/tw/tc/song/4pVlS2TBiO7N4_tRZr  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https://www.kkbox.com/tw/tc/album/T_TVxEmL5SlJ8djC9h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https://www.youtube.com/watch?v=D9Gbp9aLLZQ https://www.youtube.com/watch?v=WBiFOUwVqbk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https://zh.wikipedia.org/zh-tw/SPECIALZ https://home.gamer.com.tw/creationDetail.php?sn=5848081 https://www.premadepixels.com/product/sunrise-album-cover-art https://www.pexels.com/zh-tw/photo/n-tcr-29724371/ https://www.pexels.com/zh-tw/photo/544113/ 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https://chainsaw-man.fandom.com/wiki/Kick_Back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https://zh.wikipedia.org/zh-tw/%E5%81%B6%E5%83%8F_(YOASOBI%E6%AD%8C%E6%9B%B2)</a:t>
            </a:r>
          </a:p>
          <a:p>
            <a:pPr algn="ctr">
              <a:lnSpc>
                <a:spcPts val="4359"/>
              </a:lnSpc>
            </a:pPr>
            <a:r>
              <a:rPr lang="en-US" sz="3999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https://www.beauty321.com/post/63570</a:t>
            </a:r>
          </a:p>
          <a:p>
            <a:pPr algn="ctr">
              <a:lnSpc>
                <a:spcPts val="4359"/>
              </a:lnSpc>
              <a:spcBef>
                <a:spcPct val="0"/>
              </a:spcBef>
            </a:pPr>
            <a:endParaRPr lang="en-US" sz="3999">
              <a:solidFill>
                <a:srgbClr val="FFFFFF"/>
              </a:solidFill>
              <a:latin typeface="王漢宗特黑體"/>
              <a:ea typeface="王漢宗特黑體"/>
              <a:cs typeface="王漢宗特黑體"/>
              <a:sym typeface="王漢宗特黑體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4264453"/>
            <a:ext cx="18288000" cy="1704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王漢宗特黑體"/>
                <a:ea typeface="王漢宗特黑體"/>
                <a:cs typeface="王漢宗特黑體"/>
                <a:sym typeface="王漢宗特黑體"/>
              </a:rPr>
              <a:t>https://tw.news.yahoo.com/ado%E4%BA%8C%E6%AC%A1%E4%B8%96%E5%B7%A1-%E5%8F%B0%E5%8C%97%E7%AB%995-11%E6%97%A5%E5%9C%A8%E6%9E%97%E5%8F%A3%E9%AB%94%E8%82%B2%E9%A4%A8-%E5%94%AE%E5%83%B9-%E6%90%B6%E7%A5%A8%E6%97%A5%E6%9C%9F-044213420.html?guccounter=1&amp;guce_referrer=aHR0cHM6Ly93d3cuZ29vZ2xlLmNvbS8&amp;guce_referrer_sig=AQAAAHQz1DlZCYn57vqn-jBQTfz0R5gJP5Wt-4fLDrqrtion6UMepmDhmBV88sNt-Yera7j8x-UdW_Y4l2Cpj8MWz05aQITxF9avYObIwBOzBZkOWvBh-8xoXyHHrH_4HKFhzUI8Z-AWpfz8_kNitmGLGsFIkvnggR6tKPlz1p2q1fwz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444" b="-94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267911" y="2608777"/>
            <a:ext cx="11752179" cy="5069447"/>
            <a:chOff x="0" y="0"/>
            <a:chExt cx="2609313" cy="1125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09313" cy="1125559"/>
            </a:xfrm>
            <a:custGeom>
              <a:avLst/>
              <a:gdLst/>
              <a:ahLst/>
              <a:cxnLst/>
              <a:rect l="l" t="t" r="r" b="b"/>
              <a:pathLst>
                <a:path w="2609313" h="1125559">
                  <a:moveTo>
                    <a:pt x="1304657" y="0"/>
                  </a:moveTo>
                  <a:cubicBezTo>
                    <a:pt x="584115" y="0"/>
                    <a:pt x="0" y="251965"/>
                    <a:pt x="0" y="562780"/>
                  </a:cubicBezTo>
                  <a:cubicBezTo>
                    <a:pt x="0" y="873594"/>
                    <a:pt x="584115" y="1125559"/>
                    <a:pt x="1304657" y="1125559"/>
                  </a:cubicBezTo>
                  <a:cubicBezTo>
                    <a:pt x="2025198" y="1125559"/>
                    <a:pt x="2609313" y="873594"/>
                    <a:pt x="2609313" y="562780"/>
                  </a:cubicBezTo>
                  <a:cubicBezTo>
                    <a:pt x="2609313" y="251965"/>
                    <a:pt x="2025198" y="0"/>
                    <a:pt x="130465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244623" y="48371"/>
              <a:ext cx="2120067" cy="971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5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240203" y="3728352"/>
            <a:ext cx="13807594" cy="2554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5"/>
              </a:lnSpc>
              <a:spcBef>
                <a:spcPct val="0"/>
              </a:spcBef>
            </a:pPr>
            <a:r>
              <a:rPr lang="en-US" sz="14989">
                <a:solidFill>
                  <a:srgbClr val="FFFFFF"/>
                </a:solidFill>
                <a:latin typeface="Charm"/>
                <a:ea typeface="Charm"/>
                <a:cs typeface="Charm"/>
                <a:sym typeface="Charm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04245" y="1117560"/>
            <a:ext cx="7079510" cy="439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3"/>
              </a:lnSpc>
              <a:spcBef>
                <a:spcPct val="0"/>
              </a:spcBef>
            </a:pPr>
            <a:r>
              <a:rPr lang="en-US" sz="2573" spc="28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PRESENTATION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自訂</PresentationFormat>
  <Paragraphs>28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王漢宗特黑體</vt:lpstr>
      <vt:lpstr>Nunito</vt:lpstr>
      <vt:lpstr>Calibri</vt:lpstr>
      <vt:lpstr>Arial</vt:lpstr>
      <vt:lpstr>Nunito Italics</vt:lpstr>
      <vt:lpstr>Charm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Dark Aesthetic Orchestra Music Presentation</dc:title>
  <cp:lastModifiedBy>User</cp:lastModifiedBy>
  <cp:revision>2</cp:revision>
  <dcterms:created xsi:type="dcterms:W3CDTF">2006-08-16T00:00:00Z</dcterms:created>
  <dcterms:modified xsi:type="dcterms:W3CDTF">2024-12-17T02:14:17Z</dcterms:modified>
  <dc:identifier>DAGZaUmJqx8</dc:identifier>
</cp:coreProperties>
</file>

<file path=docProps/thumbnail.jpeg>
</file>